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804" r:id="rId1"/>
  </p:sldMasterIdLst>
  <p:notesMasterIdLst>
    <p:notesMasterId r:id="rId4"/>
  </p:notesMasterIdLst>
  <p:handoutMasterIdLst>
    <p:handoutMasterId r:id="rId5"/>
  </p:handoutMasterIdLst>
  <p:sldIdLst>
    <p:sldId id="326" r:id="rId2"/>
    <p:sldId id="324" r:id="rId3"/>
  </p:sldIdLst>
  <p:sldSz cx="13004800" cy="9753600"/>
  <p:notesSz cx="6858000" cy="9144000"/>
  <p:defaultTextStyle>
    <a:defPPr>
      <a:defRPr lang="pl-PL"/>
    </a:defPPr>
    <a:lvl1pPr algn="ctr" defTabSz="584051" rtl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1pPr>
    <a:lvl2pPr marL="342813" algn="ctr" defTabSz="584051" rtl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2pPr>
    <a:lvl3pPr marL="685623" algn="ctr" defTabSz="584051" rtl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3pPr>
    <a:lvl4pPr marL="1028437" algn="ctr" defTabSz="584051" rtl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4pPr>
    <a:lvl5pPr marL="1371248" algn="ctr" defTabSz="584051" rtl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5pPr>
    <a:lvl6pPr marL="2285417" algn="l" defTabSz="914166" rtl="0" eaLnBrk="1" latinLnBrk="0" hangingPunct="1"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6pPr>
    <a:lvl7pPr marL="2742497" algn="l" defTabSz="914166" rtl="0" eaLnBrk="1" latinLnBrk="0" hangingPunct="1"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7pPr>
    <a:lvl8pPr marL="3199582" algn="l" defTabSz="914166" rtl="0" eaLnBrk="1" latinLnBrk="0" hangingPunct="1"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8pPr>
    <a:lvl9pPr marL="3656665" algn="l" defTabSz="914166" rtl="0" eaLnBrk="1" latinLnBrk="0" hangingPunct="1">
      <a:defRPr sz="43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725"/>
    <a:srgbClr val="FCF7DD"/>
    <a:srgbClr val="111111"/>
    <a:srgbClr val="006600"/>
    <a:srgbClr val="0069A4"/>
    <a:srgbClr val="663300"/>
    <a:srgbClr val="996633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2" autoAdjust="0"/>
    <p:restoredTop sz="97684" autoAdjust="0"/>
  </p:normalViewPr>
  <p:slideViewPr>
    <p:cSldViewPr>
      <p:cViewPr>
        <p:scale>
          <a:sx n="57" d="100"/>
          <a:sy n="57" d="100"/>
        </p:scale>
        <p:origin x="-1686" y="-4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9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A3E62-0FB3-8D4D-9AC5-0F5B7133345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DDBB3-3A2C-C840-8AB8-79BE4F1F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5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024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pl-PL" smtClean="0">
                <a:sym typeface="Lucida Grande" charset="0"/>
              </a:rPr>
              <a:t>Second level</a:t>
            </a:r>
          </a:p>
          <a:p>
            <a:pPr lvl="2"/>
            <a:r>
              <a:rPr lang="pl-PL" smtClean="0">
                <a:sym typeface="Lucida Grande" charset="0"/>
              </a:rPr>
              <a:t>Third level</a:t>
            </a:r>
          </a:p>
          <a:p>
            <a:pPr lvl="3"/>
            <a:r>
              <a:rPr lang="pl-PL" smtClean="0">
                <a:sym typeface="Lucida Grande" charset="0"/>
              </a:rPr>
              <a:t>Fourth level</a:t>
            </a:r>
          </a:p>
          <a:p>
            <a:pPr lvl="4"/>
            <a:r>
              <a:rPr lang="pl-PL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163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082" rtl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1pPr>
    <a:lvl2pPr marL="228542" algn="l" defTabSz="457082" rtl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marL="457082" algn="l" defTabSz="457082" rtl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marL="685623" algn="l" defTabSz="457082" rtl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marL="914166" algn="l" defTabSz="457082" rtl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2285417" algn="l" defTabSz="9141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497" algn="l" defTabSz="9141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582" algn="l" defTabSz="9141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665" algn="l" defTabSz="9141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9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8E8BD081-ACB2-4E97-AD72-1E846C742D2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5592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5D9C2F8-EED6-4F01-97E3-F29C61EF09F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8938" cy="409733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884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92F4-F468-534E-B0EF-77125989D3D1}" type="datetime1">
              <a:rPr lang="en-IE" smtClean="0"/>
              <a:t>26/02/2018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0ED4-D0F6-6E4F-9323-BC642210ED67}" type="datetime1">
              <a:rPr lang="en-IE" smtClean="0"/>
              <a:t>26/02/2018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600"/>
            <a:ext cx="2926080" cy="8322169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600"/>
            <a:ext cx="8561493" cy="8322169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2FC-C451-0E47-843C-FC9AFF749714}" type="datetime1">
              <a:rPr lang="en-IE" smtClean="0"/>
              <a:t>26/02/2018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2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15CD-06A5-604C-BF3C-B663B7E9B8F4}" type="datetime1">
              <a:rPr lang="en-IE" smtClean="0"/>
              <a:t>26/02/2018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5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6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2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4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6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9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3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C38-214E-4E48-9E82-DA392D51472C}" type="datetime1">
              <a:rPr lang="en-IE" smtClean="0"/>
              <a:t>26/02/2018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4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4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8008-E7D3-0648-9B54-F1912B7FCC35}" type="datetime1">
              <a:rPr lang="en-IE" smtClean="0"/>
              <a:t>26/02/2018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5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C4BE-2B6C-8242-B202-6D946ACE420E}" type="datetime1">
              <a:rPr lang="en-IE" smtClean="0"/>
              <a:t>26/02/2018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3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8F8C-9958-6441-9C69-018611399CB0}" type="datetime1">
              <a:rPr lang="en-IE" smtClean="0"/>
              <a:t>26/02/2018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CB4-13FF-8F49-BAD8-202BC86D38A8}" type="datetime1">
              <a:rPr lang="en-IE" smtClean="0"/>
              <a:t>26/02/2018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2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ECBA-44C9-B143-81F3-F5B7C133ABFB}" type="datetime1">
              <a:rPr lang="en-IE" smtClean="0"/>
              <a:t>26/02/2018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1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64" indent="0">
              <a:buNone/>
              <a:defRPr sz="4000"/>
            </a:lvl2pPr>
            <a:lvl3pPr marL="1300326" indent="0">
              <a:buNone/>
              <a:defRPr sz="3400"/>
            </a:lvl3pPr>
            <a:lvl4pPr marL="1950490" indent="0">
              <a:buNone/>
              <a:defRPr sz="2800"/>
            </a:lvl4pPr>
            <a:lvl5pPr marL="2600653" indent="0">
              <a:buNone/>
              <a:defRPr sz="2800"/>
            </a:lvl5pPr>
            <a:lvl6pPr marL="3250816" indent="0">
              <a:buNone/>
              <a:defRPr sz="2800"/>
            </a:lvl6pPr>
            <a:lvl7pPr marL="3900981" indent="0">
              <a:buNone/>
              <a:defRPr sz="2800"/>
            </a:lvl7pPr>
            <a:lvl8pPr marL="4551142" indent="0">
              <a:buNone/>
              <a:defRPr sz="2800"/>
            </a:lvl8pPr>
            <a:lvl9pPr marL="5201307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878-BDE5-DF45-90B3-80C8BB508BCB}" type="datetime1">
              <a:rPr lang="en-IE" smtClean="0"/>
              <a:t>26/02/2018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tr-TR" sz="2000" smtClean="0">
                <a:latin typeface="+mn-lt"/>
              </a:rPr>
              <a:t>DCABES'15, Guiyang-China. Aug 2015                                  COST - ICT Open Call Hearing, 25.09.2014, Larnaca, Cyprus </a:t>
            </a:r>
            <a:endParaRPr lang="en-GB" sz="20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9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2" tIns="65017" rIns="130032" bIns="65017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4"/>
            <a:ext cx="11704320" cy="6436925"/>
          </a:xfrm>
          <a:prstGeom prst="rect">
            <a:avLst/>
          </a:prstGeom>
        </p:spPr>
        <p:txBody>
          <a:bodyPr vert="horz" lIns="130032" tIns="65017" rIns="130032" bIns="65017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6"/>
            <a:ext cx="3034453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B853-F5D3-8342-ACA8-2F23E8A02380}" type="datetime1">
              <a:rPr lang="en-IE" smtClean="0"/>
              <a:t>26/02/2018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6"/>
            <a:ext cx="3034453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AF2F3-21D0-BC4F-BEE8-3CFA5D7FD7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loud-Text-Vertical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0355" y="8810892"/>
            <a:ext cx="278876" cy="1584176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9034" y="24509"/>
            <a:ext cx="1295765" cy="12518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9485312"/>
            <a:ext cx="13004800" cy="2682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576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650164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23" indent="-487623" algn="l" defTabSz="650164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15" indent="-406354" algn="l" defTabSz="650164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08" indent="-325081" algn="l" defTabSz="650164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571" indent="-325081" algn="l" defTabSz="65016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36" indent="-325081" algn="l" defTabSz="650164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899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062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226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388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64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26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90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653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816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981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142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307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280163" y="2521763"/>
            <a:ext cx="11162099" cy="2047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27991" tIns="66556" rIns="127991" bIns="66556" anchor="ctr"/>
          <a:lstStyle/>
          <a:p>
            <a:pPr defTabSz="560246"/>
            <a:r>
              <a:rPr lang="pl-PL" sz="7300" b="1" dirty="0" err="1" smtClean="0">
                <a:solidFill>
                  <a:srgbClr val="002060"/>
                </a:solidFill>
                <a:latin typeface="+mj-lt"/>
              </a:rPr>
              <a:t>cHiPSet</a:t>
            </a:r>
            <a:r>
              <a:rPr lang="pl-PL" sz="7300" b="1" dirty="0" smtClean="0">
                <a:solidFill>
                  <a:srgbClr val="002060"/>
                </a:solidFill>
                <a:latin typeface="+mj-lt"/>
              </a:rPr>
              <a:t> – </a:t>
            </a:r>
            <a:r>
              <a:rPr lang="pl-PL" sz="7300" b="1" dirty="0" smtClean="0">
                <a:solidFill>
                  <a:srgbClr val="002060"/>
                </a:solidFill>
                <a:latin typeface="+mj-lt"/>
              </a:rPr>
              <a:t>Training </a:t>
            </a:r>
            <a:r>
              <a:rPr lang="pl-PL" sz="7300" b="1" smtClean="0">
                <a:solidFill>
                  <a:srgbClr val="002060"/>
                </a:solidFill>
                <a:latin typeface="+mj-lt"/>
              </a:rPr>
              <a:t>School Report</a:t>
            </a:r>
            <a:endParaRPr lang="en-IE" sz="73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1605856" y="6965032"/>
            <a:ext cx="9369051" cy="708497"/>
          </a:xfrm>
          <a:prstGeom prst="rect">
            <a:avLst/>
          </a:prstGeom>
        </p:spPr>
        <p:txBody>
          <a:bodyPr lIns="130039" tIns="65020" rIns="130039" bIns="65020">
            <a:noAutofit/>
          </a:bodyPr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tabLst>
                <a:tab pos="1029478" algn="l"/>
                <a:tab pos="2058956" algn="l"/>
                <a:tab pos="3088434" algn="l"/>
                <a:tab pos="4117912" algn="l"/>
                <a:tab pos="5147390" algn="l"/>
                <a:tab pos="6176866" algn="l"/>
                <a:tab pos="7206346" algn="l"/>
                <a:tab pos="8235824" algn="l"/>
                <a:tab pos="9265300" algn="l"/>
                <a:tab pos="10294780" algn="l"/>
                <a:tab pos="11324256" algn="l"/>
                <a:tab pos="12353734" algn="l"/>
              </a:tabLst>
              <a:defRPr/>
            </a:pPr>
            <a:r>
              <a:rPr lang="en-IE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</a:t>
            </a:r>
            <a:endParaRPr lang="en-IE" sz="3400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tabLst>
                <a:tab pos="1029478" algn="l"/>
                <a:tab pos="2058956" algn="l"/>
                <a:tab pos="3088434" algn="l"/>
                <a:tab pos="4117912" algn="l"/>
                <a:tab pos="5147390" algn="l"/>
                <a:tab pos="6176866" algn="l"/>
                <a:tab pos="7206346" algn="l"/>
                <a:tab pos="8235824" algn="l"/>
                <a:tab pos="9265300" algn="l"/>
                <a:tab pos="10294780" algn="l"/>
                <a:tab pos="11324256" algn="l"/>
                <a:tab pos="12353734" algn="l"/>
              </a:tabLst>
              <a:defRPr/>
            </a:pPr>
            <a:r>
              <a:rPr lang="en-IE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IE" kern="0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1749872" y="5668888"/>
            <a:ext cx="9369051" cy="708497"/>
          </a:xfrm>
          <a:prstGeom prst="rect">
            <a:avLst/>
          </a:prstGeom>
        </p:spPr>
        <p:txBody>
          <a:bodyPr lIns="130039" tIns="65020" rIns="130039" bIns="65020">
            <a:noAutofit/>
          </a:bodyPr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90000"/>
              </a:lnSpc>
              <a:tabLst>
                <a:tab pos="1029478" algn="l"/>
                <a:tab pos="2058956" algn="l"/>
                <a:tab pos="3088434" algn="l"/>
                <a:tab pos="4117912" algn="l"/>
                <a:tab pos="5147390" algn="l"/>
                <a:tab pos="6176866" algn="l"/>
                <a:tab pos="7206346" algn="l"/>
                <a:tab pos="8235824" algn="l"/>
                <a:tab pos="9265300" algn="l"/>
                <a:tab pos="10294780" algn="l"/>
                <a:tab pos="11324256" algn="l"/>
                <a:tab pos="12353734" algn="l"/>
              </a:tabLst>
              <a:defRPr/>
            </a:pPr>
            <a:r>
              <a:rPr lang="pl-PL" sz="44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3rd Grant Period</a:t>
            </a:r>
            <a:endParaRPr lang="en-IE" sz="4400" i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tabLst>
                <a:tab pos="1029478" algn="l"/>
                <a:tab pos="2058956" algn="l"/>
                <a:tab pos="3088434" algn="l"/>
                <a:tab pos="4117912" algn="l"/>
                <a:tab pos="5147390" algn="l"/>
                <a:tab pos="6176866" algn="l"/>
                <a:tab pos="7206346" algn="l"/>
                <a:tab pos="8235824" algn="l"/>
                <a:tab pos="9265300" algn="l"/>
                <a:tab pos="10294780" algn="l"/>
                <a:tab pos="11324256" algn="l"/>
                <a:tab pos="12353734" algn="l"/>
              </a:tabLst>
              <a:defRPr/>
            </a:pPr>
            <a:r>
              <a:rPr lang="en-IE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IE" kern="0" dirty="0"/>
          </a:p>
        </p:txBody>
      </p:sp>
    </p:spTree>
    <p:extLst>
      <p:ext uri="{BB962C8B-B14F-4D97-AF65-F5344CB8AC3E}">
        <p14:creationId xmlns:p14="http://schemas.microsoft.com/office/powerpoint/2010/main" val="3675516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47702" y="254000"/>
            <a:ext cx="11645899" cy="1320801"/>
          </a:xfrm>
        </p:spPr>
        <p:txBody>
          <a:bodyPr/>
          <a:lstStyle/>
          <a:p>
            <a:pPr eaLnBrk="1">
              <a:defRPr/>
            </a:pPr>
            <a:r>
              <a:rPr lang="pl-PL" dirty="0" err="1" smtClean="0">
                <a:solidFill>
                  <a:srgbClr val="FF0000"/>
                </a:solidFill>
              </a:rPr>
              <a:t>title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12" name="Łącznik prosty 10"/>
          <p:cNvCxnSpPr/>
          <p:nvPr/>
        </p:nvCxnSpPr>
        <p:spPr>
          <a:xfrm>
            <a:off x="237703" y="1492425"/>
            <a:ext cx="12385377" cy="0"/>
          </a:xfrm>
          <a:prstGeom prst="line">
            <a:avLst/>
          </a:prstGeom>
          <a:ln w="63500" cap="rnd">
            <a:gradFill flip="none" rotWithShape="1">
              <a:gsLst>
                <a:gs pos="0">
                  <a:schemeClr val="bg1"/>
                </a:gs>
                <a:gs pos="25000">
                  <a:schemeClr val="tx2">
                    <a:lumMod val="60000"/>
                    <a:lumOff val="40000"/>
                  </a:schemeClr>
                </a:gs>
                <a:gs pos="75000">
                  <a:schemeClr val="tx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223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14</Words>
  <Application>Microsoft Office PowerPoint</Application>
  <PresentationFormat>Niestandardowy</PresentationFormat>
  <Paragraphs>8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Office Theme</vt:lpstr>
      <vt:lpstr>Prezentacja programu PowerPoint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cHiPSet</dc:title>
  <dc:creator>Administrator</dc:creator>
  <cp:lastModifiedBy>Joanna Kołodziej</cp:lastModifiedBy>
  <cp:revision>110</cp:revision>
  <dcterms:modified xsi:type="dcterms:W3CDTF">2018-02-26T05:44:57Z</dcterms:modified>
</cp:coreProperties>
</file>